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67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94660"/>
  </p:normalViewPr>
  <p:slideViewPr>
    <p:cSldViewPr snapToGrid="0">
      <p:cViewPr varScale="1">
        <p:scale>
          <a:sx n="88" d="100"/>
          <a:sy n="88" d="100"/>
        </p:scale>
        <p:origin x="36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F1477-E379-4BE2-9E5A-4690F86ED564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DCE21-233B-402D-A2D1-55DC1D9007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866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F1477-E379-4BE2-9E5A-4690F86ED564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DCE21-233B-402D-A2D1-55DC1D9007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860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F1477-E379-4BE2-9E5A-4690F86ED564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DCE21-233B-402D-A2D1-55DC1D9007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915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F1477-E379-4BE2-9E5A-4690F86ED564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DCE21-233B-402D-A2D1-55DC1D9007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241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F1477-E379-4BE2-9E5A-4690F86ED564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DCE21-233B-402D-A2D1-55DC1D9007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11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F1477-E379-4BE2-9E5A-4690F86ED564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DCE21-233B-402D-A2D1-55DC1D9007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65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F1477-E379-4BE2-9E5A-4690F86ED564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DCE21-233B-402D-A2D1-55DC1D9007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187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F1477-E379-4BE2-9E5A-4690F86ED564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DCE21-233B-402D-A2D1-55DC1D9007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555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F1477-E379-4BE2-9E5A-4690F86ED564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DCE21-233B-402D-A2D1-55DC1D9007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923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F1477-E379-4BE2-9E5A-4690F86ED564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DCE21-233B-402D-A2D1-55DC1D9007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84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F1477-E379-4BE2-9E5A-4690F86ED564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DCE21-233B-402D-A2D1-55DC1D9007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138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F1477-E379-4BE2-9E5A-4690F86ED564}" type="datetimeFigureOut">
              <a:rPr lang="en-US" smtClean="0"/>
              <a:t>7/13/2023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DCE21-233B-402D-A2D1-55DC1D9007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481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19830" y="64945"/>
            <a:ext cx="2035982" cy="946732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227" y="212052"/>
            <a:ext cx="2031197" cy="595344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2636197" y="2597285"/>
            <a:ext cx="690663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rgbClr val="4B67AC"/>
                </a:solidFill>
                <a:latin typeface="Helvetica" panose="020B0500000000000000" pitchFamily="34" charset="0"/>
              </a:rPr>
              <a:t>TÍTULO DE LA PONENCIA </a:t>
            </a:r>
            <a:endParaRPr lang="en-US" sz="5400" dirty="0">
              <a:solidFill>
                <a:srgbClr val="4B67AC"/>
              </a:solidFill>
              <a:latin typeface="Helvetica" panose="020B0500000000000000" pitchFamily="34" charset="0"/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17216" y="5233481"/>
            <a:ext cx="2974784" cy="1624520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67533" y="4940767"/>
            <a:ext cx="3270150" cy="3107300"/>
          </a:xfrm>
          <a:prstGeom prst="rect">
            <a:avLst/>
          </a:prstGeom>
        </p:spPr>
      </p:pic>
      <p:sp>
        <p:nvSpPr>
          <p:cNvPr id="16" name="CuadroTexto 15"/>
          <p:cNvSpPr txBox="1"/>
          <p:nvPr/>
        </p:nvSpPr>
        <p:spPr>
          <a:xfrm>
            <a:off x="4162697" y="4528457"/>
            <a:ext cx="3875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rgbClr val="4B67AC"/>
                </a:solidFill>
                <a:latin typeface="Helvetica" panose="020B0500000000000000" pitchFamily="34" charset="0"/>
              </a:rPr>
              <a:t>NOMBRE DEL PONENTE</a:t>
            </a:r>
            <a:endParaRPr lang="en-US" dirty="0">
              <a:solidFill>
                <a:srgbClr val="4B67AC"/>
              </a:solidFill>
              <a:latin typeface="Helvetica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35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50512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7</Words>
  <Application>Microsoft Office PowerPoint</Application>
  <PresentationFormat>Panorámica</PresentationFormat>
  <Paragraphs>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3</cp:revision>
  <dcterms:created xsi:type="dcterms:W3CDTF">2023-07-13T19:50:55Z</dcterms:created>
  <dcterms:modified xsi:type="dcterms:W3CDTF">2023-07-13T20:24:48Z</dcterms:modified>
</cp:coreProperties>
</file>