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3588" cy="21675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2" autoAdjust="0"/>
    <p:restoredTop sz="94660"/>
  </p:normalViewPr>
  <p:slideViewPr>
    <p:cSldViewPr snapToGrid="0">
      <p:cViewPr>
        <p:scale>
          <a:sx n="38" d="100"/>
          <a:sy n="38" d="100"/>
        </p:scale>
        <p:origin x="2712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19" y="3547394"/>
            <a:ext cx="10364550" cy="7546364"/>
          </a:xfrm>
        </p:spPr>
        <p:txBody>
          <a:bodyPr anchor="b"/>
          <a:lstStyle>
            <a:lvl1pPr algn="ctr">
              <a:defRPr sz="800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199" y="11384775"/>
            <a:ext cx="9145191" cy="5233281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676" indent="0" algn="ctr">
              <a:buNone/>
              <a:defRPr sz="2667"/>
            </a:lvl2pPr>
            <a:lvl3pPr marL="1219352" indent="0" algn="ctr">
              <a:buNone/>
              <a:defRPr sz="2400"/>
            </a:lvl3pPr>
            <a:lvl4pPr marL="1829029" indent="0" algn="ctr">
              <a:buNone/>
              <a:defRPr sz="2134"/>
            </a:lvl4pPr>
            <a:lvl5pPr marL="2438705" indent="0" algn="ctr">
              <a:buNone/>
              <a:defRPr sz="2134"/>
            </a:lvl5pPr>
            <a:lvl6pPr marL="3048381" indent="0" algn="ctr">
              <a:buNone/>
              <a:defRPr sz="2134"/>
            </a:lvl6pPr>
            <a:lvl7pPr marL="3658057" indent="0" algn="ctr">
              <a:buNone/>
              <a:defRPr sz="2134"/>
            </a:lvl7pPr>
            <a:lvl8pPr marL="4267733" indent="0" algn="ctr">
              <a:buNone/>
              <a:defRPr sz="2134"/>
            </a:lvl8pPr>
            <a:lvl9pPr marL="4877410" indent="0" algn="ctr">
              <a:buNone/>
              <a:defRPr sz="2134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198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409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6037" y="1154032"/>
            <a:ext cx="2629242" cy="1836917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310" y="1154032"/>
            <a:ext cx="7735307" cy="1836917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4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422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59" y="5403885"/>
            <a:ext cx="10516970" cy="9016498"/>
          </a:xfrm>
        </p:spPr>
        <p:txBody>
          <a:bodyPr anchor="b"/>
          <a:lstStyle>
            <a:lvl1pPr>
              <a:defRPr sz="800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959" y="14505683"/>
            <a:ext cx="10516970" cy="4741563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676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35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9029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4pPr>
            <a:lvl5pPr marL="2438705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5pPr>
            <a:lvl6pPr marL="3048381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6pPr>
            <a:lvl7pPr marL="3658057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7pPr>
            <a:lvl8pPr marL="4267733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8pPr>
            <a:lvl9pPr marL="4877410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74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309" y="5770158"/>
            <a:ext cx="5182275" cy="1375304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004" y="5770158"/>
            <a:ext cx="5182275" cy="1375304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625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1154037"/>
            <a:ext cx="10516970" cy="418963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899" y="5313565"/>
            <a:ext cx="5158458" cy="260409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76" indent="0">
              <a:buNone/>
              <a:defRPr sz="2667" b="1"/>
            </a:lvl2pPr>
            <a:lvl3pPr marL="1219352" indent="0">
              <a:buNone/>
              <a:defRPr sz="2400" b="1"/>
            </a:lvl3pPr>
            <a:lvl4pPr marL="1829029" indent="0">
              <a:buNone/>
              <a:defRPr sz="2134" b="1"/>
            </a:lvl4pPr>
            <a:lvl5pPr marL="2438705" indent="0">
              <a:buNone/>
              <a:defRPr sz="2134" b="1"/>
            </a:lvl5pPr>
            <a:lvl6pPr marL="3048381" indent="0">
              <a:buNone/>
              <a:defRPr sz="2134" b="1"/>
            </a:lvl6pPr>
            <a:lvl7pPr marL="3658057" indent="0">
              <a:buNone/>
              <a:defRPr sz="2134" b="1"/>
            </a:lvl7pPr>
            <a:lvl8pPr marL="4267733" indent="0">
              <a:buNone/>
              <a:defRPr sz="2134" b="1"/>
            </a:lvl8pPr>
            <a:lvl9pPr marL="4877410" indent="0">
              <a:buNone/>
              <a:defRPr sz="213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899" y="7917661"/>
            <a:ext cx="5158458" cy="1164568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005" y="5313565"/>
            <a:ext cx="5183863" cy="260409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76" indent="0">
              <a:buNone/>
              <a:defRPr sz="2667" b="1"/>
            </a:lvl2pPr>
            <a:lvl3pPr marL="1219352" indent="0">
              <a:buNone/>
              <a:defRPr sz="2400" b="1"/>
            </a:lvl3pPr>
            <a:lvl4pPr marL="1829029" indent="0">
              <a:buNone/>
              <a:defRPr sz="2134" b="1"/>
            </a:lvl4pPr>
            <a:lvl5pPr marL="2438705" indent="0">
              <a:buNone/>
              <a:defRPr sz="2134" b="1"/>
            </a:lvl5pPr>
            <a:lvl6pPr marL="3048381" indent="0">
              <a:buNone/>
              <a:defRPr sz="2134" b="1"/>
            </a:lvl6pPr>
            <a:lvl7pPr marL="3658057" indent="0">
              <a:buNone/>
              <a:defRPr sz="2134" b="1"/>
            </a:lvl7pPr>
            <a:lvl8pPr marL="4267733" indent="0">
              <a:buNone/>
              <a:defRPr sz="2134" b="1"/>
            </a:lvl8pPr>
            <a:lvl9pPr marL="4877410" indent="0">
              <a:buNone/>
              <a:defRPr sz="213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005" y="7917661"/>
            <a:ext cx="5183863" cy="1164568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142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224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792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1445048"/>
            <a:ext cx="3932750" cy="5057669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863" y="3120908"/>
            <a:ext cx="6173004" cy="15403814"/>
          </a:xfrm>
        </p:spPr>
        <p:txBody>
          <a:bodyPr/>
          <a:lstStyle>
            <a:lvl1pPr>
              <a:defRPr sz="4267"/>
            </a:lvl1pPr>
            <a:lvl2pPr>
              <a:defRPr sz="3734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7" y="6502717"/>
            <a:ext cx="3932750" cy="12047089"/>
          </a:xfrm>
        </p:spPr>
        <p:txBody>
          <a:bodyPr/>
          <a:lstStyle>
            <a:lvl1pPr marL="0" indent="0">
              <a:buNone/>
              <a:defRPr sz="2134"/>
            </a:lvl1pPr>
            <a:lvl2pPr marL="609676" indent="0">
              <a:buNone/>
              <a:defRPr sz="1867"/>
            </a:lvl2pPr>
            <a:lvl3pPr marL="1219352" indent="0">
              <a:buNone/>
              <a:defRPr sz="1600"/>
            </a:lvl3pPr>
            <a:lvl4pPr marL="1829029" indent="0">
              <a:buNone/>
              <a:defRPr sz="1334"/>
            </a:lvl4pPr>
            <a:lvl5pPr marL="2438705" indent="0">
              <a:buNone/>
              <a:defRPr sz="1334"/>
            </a:lvl5pPr>
            <a:lvl6pPr marL="3048381" indent="0">
              <a:buNone/>
              <a:defRPr sz="1334"/>
            </a:lvl6pPr>
            <a:lvl7pPr marL="3658057" indent="0">
              <a:buNone/>
              <a:defRPr sz="1334"/>
            </a:lvl7pPr>
            <a:lvl8pPr marL="4267733" indent="0">
              <a:buNone/>
              <a:defRPr sz="1334"/>
            </a:lvl8pPr>
            <a:lvl9pPr marL="4877410" indent="0">
              <a:buNone/>
              <a:defRPr sz="1334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384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1445048"/>
            <a:ext cx="3932750" cy="5057669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863" y="3120908"/>
            <a:ext cx="6173004" cy="15403814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676" indent="0">
              <a:buNone/>
              <a:defRPr sz="3734"/>
            </a:lvl2pPr>
            <a:lvl3pPr marL="1219352" indent="0">
              <a:buNone/>
              <a:defRPr sz="3200"/>
            </a:lvl3pPr>
            <a:lvl4pPr marL="1829029" indent="0">
              <a:buNone/>
              <a:defRPr sz="2667"/>
            </a:lvl4pPr>
            <a:lvl5pPr marL="2438705" indent="0">
              <a:buNone/>
              <a:defRPr sz="2667"/>
            </a:lvl5pPr>
            <a:lvl6pPr marL="3048381" indent="0">
              <a:buNone/>
              <a:defRPr sz="2667"/>
            </a:lvl6pPr>
            <a:lvl7pPr marL="3658057" indent="0">
              <a:buNone/>
              <a:defRPr sz="2667"/>
            </a:lvl7pPr>
            <a:lvl8pPr marL="4267733" indent="0">
              <a:buNone/>
              <a:defRPr sz="2667"/>
            </a:lvl8pPr>
            <a:lvl9pPr marL="4877410" indent="0">
              <a:buNone/>
              <a:defRPr sz="2667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7" y="6502717"/>
            <a:ext cx="3932750" cy="12047089"/>
          </a:xfrm>
        </p:spPr>
        <p:txBody>
          <a:bodyPr/>
          <a:lstStyle>
            <a:lvl1pPr marL="0" indent="0">
              <a:buNone/>
              <a:defRPr sz="2134"/>
            </a:lvl1pPr>
            <a:lvl2pPr marL="609676" indent="0">
              <a:buNone/>
              <a:defRPr sz="1867"/>
            </a:lvl2pPr>
            <a:lvl3pPr marL="1219352" indent="0">
              <a:buNone/>
              <a:defRPr sz="1600"/>
            </a:lvl3pPr>
            <a:lvl4pPr marL="1829029" indent="0">
              <a:buNone/>
              <a:defRPr sz="1334"/>
            </a:lvl4pPr>
            <a:lvl5pPr marL="2438705" indent="0">
              <a:buNone/>
              <a:defRPr sz="1334"/>
            </a:lvl5pPr>
            <a:lvl6pPr marL="3048381" indent="0">
              <a:buNone/>
              <a:defRPr sz="1334"/>
            </a:lvl6pPr>
            <a:lvl7pPr marL="3658057" indent="0">
              <a:buNone/>
              <a:defRPr sz="1334"/>
            </a:lvl7pPr>
            <a:lvl8pPr marL="4267733" indent="0">
              <a:buNone/>
              <a:defRPr sz="1334"/>
            </a:lvl8pPr>
            <a:lvl9pPr marL="4877410" indent="0">
              <a:buNone/>
              <a:defRPr sz="1334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329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309" y="1154037"/>
            <a:ext cx="10516970" cy="4189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309" y="5770158"/>
            <a:ext cx="10516970" cy="13753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309" y="20090190"/>
            <a:ext cx="2743557" cy="1154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41F81-8561-4373-9035-9F9402DB69A6}" type="datetimeFigureOut">
              <a:rPr lang="es-CO" smtClean="0"/>
              <a:t>2/08/23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126" y="20090190"/>
            <a:ext cx="4115336" cy="1154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722" y="20090190"/>
            <a:ext cx="2743557" cy="1154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B9AD3-F60F-4183-B301-0F4173ED45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25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352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38" indent="-304838" algn="l" defTabSz="1219352" rtl="0" eaLnBrk="1" latinLnBrk="0" hangingPunct="1">
        <a:lnSpc>
          <a:spcPct val="90000"/>
        </a:lnSpc>
        <a:spcBef>
          <a:spcPts val="1334"/>
        </a:spcBef>
        <a:buFont typeface="Arial" panose="020B0604020202020204" pitchFamily="34" charset="0"/>
        <a:buChar char="•"/>
        <a:defRPr sz="3734" kern="1200">
          <a:solidFill>
            <a:schemeClr val="tx1"/>
          </a:solidFill>
          <a:latin typeface="+mn-lt"/>
          <a:ea typeface="+mn-ea"/>
          <a:cs typeface="+mn-cs"/>
        </a:defRPr>
      </a:lvl1pPr>
      <a:lvl2pPr marL="914514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191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867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543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3219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895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572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2248" indent="-304838" algn="l" defTabSz="1219352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76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352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029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705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381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057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733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410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BD46F44-B5B5-A47D-F1BB-875D1559BFC1}"/>
              </a:ext>
            </a:extLst>
          </p:cNvPr>
          <p:cNvSpPr txBox="1"/>
          <p:nvPr/>
        </p:nvSpPr>
        <p:spPr>
          <a:xfrm>
            <a:off x="5008169" y="2339455"/>
            <a:ext cx="6833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TÍTULO DE LA PONENCIA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2B472E9-1A05-611C-41D7-A9E483FF6E84}"/>
              </a:ext>
            </a:extLst>
          </p:cNvPr>
          <p:cNvSpPr txBox="1"/>
          <p:nvPr/>
        </p:nvSpPr>
        <p:spPr>
          <a:xfrm>
            <a:off x="10134600" y="1673954"/>
            <a:ext cx="1706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virtual</a:t>
            </a:r>
            <a:endParaRPr lang="es-CO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7845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</TotalTime>
  <Words>6</Words>
  <Application>Microsoft Macintosh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Dania Alejandra Fonceca Lopez</dc:creator>
  <cp:lastModifiedBy>Microsoft Office User</cp:lastModifiedBy>
  <cp:revision>5</cp:revision>
  <dcterms:created xsi:type="dcterms:W3CDTF">2023-07-14T14:56:00Z</dcterms:created>
  <dcterms:modified xsi:type="dcterms:W3CDTF">2023-08-02T20:13:30Z</dcterms:modified>
</cp:coreProperties>
</file>