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435C6-4857-D3C2-08DA-57066896C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B91CD2-047D-F72A-64D9-D3AF5374B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9139EE-02EB-11AC-780F-E7966789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BFD4-62ED-3440-AC62-0A67CD5063D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43CE0B-7431-FC9A-76D2-091E8BB6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80E4BE-0AC2-3589-920F-E603D265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71B-E17A-9A4A-9E13-03F20B13D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033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B56BF-FE95-6BDE-DA98-7BB62F4A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CDA57B-818C-0A35-5217-7D90290E3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454583-ABAC-4AFC-9070-1102FC0C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BFD4-62ED-3440-AC62-0A67CD5063D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FB2A00-AF46-4863-7042-B6E95FE4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498413-D255-9A91-F52B-A5D34D68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71B-E17A-9A4A-9E13-03F20B13D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11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B24D21-6618-399C-750D-27184A858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2729CA-03BA-E3DF-BE2D-0AF0F2828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AB43CB-3435-7BFC-CAA5-E665ADAF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BFD4-62ED-3440-AC62-0A67CD5063D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E52A9-FDE7-EE4F-29D1-A90F8327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F901AF-9067-AAFA-AC23-D5D00DE9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71B-E17A-9A4A-9E13-03F20B13D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981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89110-FE35-AF44-ECE0-88FCDB7B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AEC25E-B40D-2F8B-59AA-7DE7FDC0E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AAAF57-1E29-4398-DCB8-4984D337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BFD4-62ED-3440-AC62-0A67CD5063D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D5A307-29CE-5C10-2DAE-745EF7F6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71C842-E30A-2B8F-CD8B-7A92E627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71B-E17A-9A4A-9E13-03F20B13D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271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F0E6A-284E-FC17-A33E-0DD32993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9D5FAA-D980-97BE-4A94-8CB588B55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6C2C5-0989-FB49-D562-B579C9D4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BFD4-62ED-3440-AC62-0A67CD5063D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3BFB68-FA00-26DA-B764-E8C6F45D8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B51EB8-3809-E540-302D-078DEC006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71B-E17A-9A4A-9E13-03F20B13D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762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B3BBB-F552-EA73-0B92-E197F6E6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42620A-F684-B00D-1D00-1CF6AEEF1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3F1069-4BAA-0DB9-F6EE-3AEF568FE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799A3E-7F3F-CAF6-00AE-3531301C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BFD4-62ED-3440-AC62-0A67CD5063D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B8FEEB-E9F8-7FCD-B24D-47C0EAA8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205732-ED3F-BCA9-E0EB-9DBF413A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71B-E17A-9A4A-9E13-03F20B13D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831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D3E42-EA11-7890-2C3E-2E0998B6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80BE15-BE65-20ED-050D-15B8519C5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1E7583-34E2-1E03-21FF-B21EC22A3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0BE654-5D0A-11B2-AA18-A19F47F2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595F6B-0A1B-A967-6116-A4B24671D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954755-28CC-253D-C0F3-2F09B070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BFD4-62ED-3440-AC62-0A67CD5063D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6372DB-1496-7F28-AF0D-9F985DED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41ACE8-6092-2987-AADE-0439FF66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71B-E17A-9A4A-9E13-03F20B13D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99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ADDB-FEA8-606D-4805-B42FE030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585C8F-746A-F37C-4F21-06ADAB2C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BFD4-62ED-3440-AC62-0A67CD5063D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599BEF-2692-6A69-36A7-B43E5EC2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31F61E-9650-A6DA-1202-77142473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71B-E17A-9A4A-9E13-03F20B13D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244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D0FFAA-E9EC-5BA8-1335-2B8ED456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BFD4-62ED-3440-AC62-0A67CD5063D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15C37A-7A32-D878-C8D6-C07CD72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99E704-6C7D-2F15-7D3C-1419C37C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71B-E17A-9A4A-9E13-03F20B13D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165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E08E1-BA3A-7B75-DFD7-3FE2F52E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27F6CC-140D-96C5-2837-678A0AA31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DA7D1D-D642-05CD-7338-D0555CDCE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4E72FF-1707-AB29-585A-C1E91929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BFD4-62ED-3440-AC62-0A67CD5063D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AA6CEF-6489-4007-9C28-FE77B87F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2C6A78-428E-CD84-1D3D-79FDF528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71B-E17A-9A4A-9E13-03F20B13D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826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05498-1A4C-8C47-959B-F07162E4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87BED1-07A2-8904-0250-AF3B63635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CCAD8-5CA8-91FA-CAA2-A8760CBAF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B680C7-78F3-1C38-5CCA-68292644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BFD4-62ED-3440-AC62-0A67CD5063D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EBC343-6E8C-856C-8746-B7C69942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BEAFAC-40DD-D19C-BD65-FF1A7609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671B-E17A-9A4A-9E13-03F20B13D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750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30F632-7663-6D64-21BE-F4EEDBA8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C2814F-9B1D-1AF9-B58A-1A9A8EAE6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547751-1490-DECB-B7D5-7B59ACE7A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BFD4-62ED-3440-AC62-0A67CD5063D2}" type="datetimeFigureOut">
              <a:rPr lang="es-CO" smtClean="0"/>
              <a:t>2/08/23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929E0-B46E-9C85-06DC-4153F6451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94399F-F182-59FF-67E8-BA5DCD135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671B-E17A-9A4A-9E13-03F20B13DD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76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15FDA68-5CDA-54C1-D7FC-6D22068A4FC8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rgbClr val="002060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5955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B49DABE-705A-801B-9FA0-2DC06979BB1C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chemeClr val="bg1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88566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722079-A39A-4972-11AF-325C9164CA96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rgbClr val="002060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19198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F0C7AD3-290F-3F8E-6B09-755D11A4B5D0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chemeClr val="bg1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39757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BF7554A-F7B3-C3EA-5AE0-22D936B7AE13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rgbClr val="002060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15197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B13BEE-F5D4-4B06-A995-4DD2CD787B76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chemeClr val="bg1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777013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BA1601-F460-EA9F-418F-23BAF4062FD7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rgbClr val="002060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42459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495959-DE10-8DF2-6668-219099AC3B0E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chemeClr val="bg1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940594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10F6ECE-F3FF-F1E3-8FC9-87B78A6089D2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rgbClr val="002060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11156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8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A34863A-CEBA-D3B4-F1DB-E8BCE5A7D0C8}"/>
              </a:ext>
            </a:extLst>
          </p:cNvPr>
          <p:cNvSpPr txBox="1"/>
          <p:nvPr/>
        </p:nvSpPr>
        <p:spPr>
          <a:xfrm>
            <a:off x="3164441" y="2659558"/>
            <a:ext cx="41815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700" b="1" dirty="0">
                <a:solidFill>
                  <a:schemeClr val="bg1"/>
                </a:solidFill>
                <a:latin typeface="Cambria" panose="02040503050406030204" pitchFamily="18" charset="0"/>
              </a:rPr>
              <a:t>TÍTULO DE</a:t>
            </a:r>
          </a:p>
          <a:p>
            <a:pPr algn="ctr"/>
            <a:r>
              <a:rPr lang="es-CO" sz="4700" b="1" dirty="0">
                <a:solidFill>
                  <a:schemeClr val="bg1"/>
                </a:solidFill>
                <a:latin typeface="Cambria" panose="02040503050406030204" pitchFamily="18" charset="0"/>
              </a:rPr>
              <a:t>LA PONENCIA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0EB1FC-AA91-C1F5-19A8-792CDCC304F6}"/>
              </a:ext>
            </a:extLst>
          </p:cNvPr>
          <p:cNvSpPr txBox="1"/>
          <p:nvPr/>
        </p:nvSpPr>
        <p:spPr>
          <a:xfrm>
            <a:off x="9647432" y="577173"/>
            <a:ext cx="196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AUTORES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5D707D-758C-8F1C-74D9-90971951C8CD}"/>
              </a:ext>
            </a:extLst>
          </p:cNvPr>
          <p:cNvSpPr txBox="1"/>
          <p:nvPr/>
        </p:nvSpPr>
        <p:spPr>
          <a:xfrm>
            <a:off x="9647432" y="1748425"/>
            <a:ext cx="196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>
                <a:solidFill>
                  <a:schemeClr val="bg1"/>
                </a:solidFill>
                <a:latin typeface="Cambria" panose="02040503050406030204" pitchFamily="18" charset="0"/>
              </a:rPr>
              <a:t>Filiación</a:t>
            </a:r>
          </a:p>
        </p:txBody>
      </p:sp>
    </p:spTree>
    <p:extLst>
      <p:ext uri="{BB962C8B-B14F-4D97-AF65-F5344CB8AC3E}">
        <p14:creationId xmlns:p14="http://schemas.microsoft.com/office/powerpoint/2010/main" val="42785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E79FFA-4831-4EBD-C390-DC4065AABD73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chemeClr val="bg1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08919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E7E20D6-E03C-BC9D-9C5B-A32408574348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rgbClr val="002060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93673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67159C6-BA15-1332-FD50-C3A7175EFE41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chemeClr val="bg1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83550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B38DA1-B02F-046E-C200-42FC15834884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rgbClr val="002060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81310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7CBCF07-2924-1BE6-BA02-76CC450C375C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chemeClr val="bg1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50606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43D571-93FA-EC54-FD94-149B8D88ABE4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rgbClr val="002060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rgbClr val="002060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41852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B0A1B4-4C10-B8DB-506E-7189C4BF636F}"/>
              </a:ext>
            </a:extLst>
          </p:cNvPr>
          <p:cNvSpPr txBox="1"/>
          <p:nvPr/>
        </p:nvSpPr>
        <p:spPr>
          <a:xfrm>
            <a:off x="2178121" y="1692105"/>
            <a:ext cx="563023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solidFill>
                  <a:schemeClr val="bg1"/>
                </a:solidFill>
                <a:latin typeface="Cambria" panose="02040503050406030204" pitchFamily="18" charset="0"/>
              </a:rPr>
              <a:t>CONTENIDO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Objetivo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Método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Principales resultados</a:t>
            </a:r>
          </a:p>
          <a:p>
            <a:pPr marL="685800" indent="-685800">
              <a:buFontTx/>
              <a:buChar char="-"/>
            </a:pPr>
            <a:r>
              <a:rPr lang="es-CO" sz="3400" dirty="0">
                <a:solidFill>
                  <a:schemeClr val="bg1"/>
                </a:solidFill>
                <a:latin typeface="Cambria" panose="020405030504060302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07605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102</Words>
  <Application>Microsoft Macintosh PowerPoint</Application>
  <PresentationFormat>Panorámica</PresentationFormat>
  <Paragraphs>84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15</cp:revision>
  <dcterms:created xsi:type="dcterms:W3CDTF">2023-08-01T14:42:21Z</dcterms:created>
  <dcterms:modified xsi:type="dcterms:W3CDTF">2023-08-02T19:55:05Z</dcterms:modified>
</cp:coreProperties>
</file>