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D1A"/>
    <a:srgbClr val="181818"/>
    <a:srgbClr val="D83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6" autoAdjust="0"/>
    <p:restoredTop sz="94611" autoAdjust="0"/>
  </p:normalViewPr>
  <p:slideViewPr>
    <p:cSldViewPr>
      <p:cViewPr>
        <p:scale>
          <a:sx n="70" d="100"/>
          <a:sy n="70" d="100"/>
        </p:scale>
        <p:origin x="896" y="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8F0DB-FA68-4440-88A3-D7B7ABFE9A26}" type="datetimeFigureOut">
              <a:rPr lang="es-CO" smtClean="0"/>
              <a:t>8/09/23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9D63B-F468-BE41-89A0-DAEE18E7F8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85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9D63B-F468-BE41-89A0-DAEE18E7F83F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400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9CBA1637-B90F-0466-BD73-7AA41566CE65}"/>
              </a:ext>
            </a:extLst>
          </p:cNvPr>
          <p:cNvSpPr/>
          <p:nvPr/>
        </p:nvSpPr>
        <p:spPr>
          <a:xfrm>
            <a:off x="-114300" y="0"/>
            <a:ext cx="18516600" cy="10477500"/>
          </a:xfrm>
          <a:prstGeom prst="rect">
            <a:avLst/>
          </a:prstGeom>
          <a:solidFill>
            <a:srgbClr val="1D1D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2CB3F22B-3F05-DFA3-2136-768D499E6D4E}"/>
              </a:ext>
            </a:extLst>
          </p:cNvPr>
          <p:cNvSpPr/>
          <p:nvPr/>
        </p:nvSpPr>
        <p:spPr>
          <a:xfrm>
            <a:off x="14097000" y="567766"/>
            <a:ext cx="3169459" cy="921865"/>
          </a:xfrm>
          <a:custGeom>
            <a:avLst/>
            <a:gdLst/>
            <a:ahLst/>
            <a:cxnLst/>
            <a:rect l="l" t="t" r="r" b="b"/>
            <a:pathLst>
              <a:path w="3169459" h="921865">
                <a:moveTo>
                  <a:pt x="0" y="0"/>
                </a:moveTo>
                <a:lnTo>
                  <a:pt x="3169459" y="0"/>
                </a:lnTo>
                <a:lnTo>
                  <a:pt x="3169459" y="921865"/>
                </a:lnTo>
                <a:lnTo>
                  <a:pt x="0" y="9218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06387798-B374-B5AD-DBB3-D65D07F97A26}"/>
              </a:ext>
            </a:extLst>
          </p:cNvPr>
          <p:cNvGrpSpPr/>
          <p:nvPr/>
        </p:nvGrpSpPr>
        <p:grpSpPr>
          <a:xfrm>
            <a:off x="10986637" y="5342929"/>
            <a:ext cx="7447413" cy="5134571"/>
            <a:chOff x="10972800" y="5350431"/>
            <a:chExt cx="7447413" cy="5134571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BDE72C62-5929-A4BA-0B0B-A5AF479B40BB}"/>
                </a:ext>
              </a:extLst>
            </p:cNvPr>
            <p:cNvSpPr/>
            <p:nvPr/>
          </p:nvSpPr>
          <p:spPr>
            <a:xfrm>
              <a:off x="14092723" y="5408664"/>
              <a:ext cx="4327490" cy="5076338"/>
            </a:xfrm>
            <a:custGeom>
              <a:avLst/>
              <a:gdLst>
                <a:gd name="connsiteX0" fmla="*/ 0 w 6023255"/>
                <a:gd name="connsiteY0" fmla="*/ 3011628 h 6023255"/>
                <a:gd name="connsiteX1" fmla="*/ 3011628 w 6023255"/>
                <a:gd name="connsiteY1" fmla="*/ 0 h 6023255"/>
                <a:gd name="connsiteX2" fmla="*/ 6023256 w 6023255"/>
                <a:gd name="connsiteY2" fmla="*/ 3011628 h 6023255"/>
                <a:gd name="connsiteX3" fmla="*/ 3011628 w 6023255"/>
                <a:gd name="connsiteY3" fmla="*/ 6023256 h 6023255"/>
                <a:gd name="connsiteX4" fmla="*/ 0 w 6023255"/>
                <a:gd name="connsiteY4" fmla="*/ 3011628 h 6023255"/>
                <a:gd name="connsiteX0" fmla="*/ 0 w 6045007"/>
                <a:gd name="connsiteY0" fmla="*/ 3253996 h 6265624"/>
                <a:gd name="connsiteX1" fmla="*/ 3011628 w 6045007"/>
                <a:gd name="connsiteY1" fmla="*/ 242368 h 6265624"/>
                <a:gd name="connsiteX2" fmla="*/ 4300728 w 6045007"/>
                <a:gd name="connsiteY2" fmla="*/ 526155 h 6265624"/>
                <a:gd name="connsiteX3" fmla="*/ 6023256 w 6045007"/>
                <a:gd name="connsiteY3" fmla="*/ 3253996 h 6265624"/>
                <a:gd name="connsiteX4" fmla="*/ 3011628 w 6045007"/>
                <a:gd name="connsiteY4" fmla="*/ 6265624 h 6265624"/>
                <a:gd name="connsiteX5" fmla="*/ 0 w 6045007"/>
                <a:gd name="connsiteY5" fmla="*/ 3253996 h 6265624"/>
                <a:gd name="connsiteX0" fmla="*/ 0 w 6045007"/>
                <a:gd name="connsiteY0" fmla="*/ 3017704 h 6029332"/>
                <a:gd name="connsiteX1" fmla="*/ 3011628 w 6045007"/>
                <a:gd name="connsiteY1" fmla="*/ 6076 h 6029332"/>
                <a:gd name="connsiteX2" fmla="*/ 4300728 w 6045007"/>
                <a:gd name="connsiteY2" fmla="*/ 289863 h 6029332"/>
                <a:gd name="connsiteX3" fmla="*/ 6023256 w 6045007"/>
                <a:gd name="connsiteY3" fmla="*/ 3017704 h 6029332"/>
                <a:gd name="connsiteX4" fmla="*/ 3011628 w 6045007"/>
                <a:gd name="connsiteY4" fmla="*/ 6029332 h 6029332"/>
                <a:gd name="connsiteX5" fmla="*/ 0 w 6045007"/>
                <a:gd name="connsiteY5" fmla="*/ 3017704 h 6029332"/>
                <a:gd name="connsiteX0" fmla="*/ 0 w 6045007"/>
                <a:gd name="connsiteY0" fmla="*/ 3017704 h 6029332"/>
                <a:gd name="connsiteX1" fmla="*/ 3011628 w 6045007"/>
                <a:gd name="connsiteY1" fmla="*/ 6076 h 6029332"/>
                <a:gd name="connsiteX2" fmla="*/ 4300728 w 6045007"/>
                <a:gd name="connsiteY2" fmla="*/ 289863 h 6029332"/>
                <a:gd name="connsiteX3" fmla="*/ 6023256 w 6045007"/>
                <a:gd name="connsiteY3" fmla="*/ 3017704 h 6029332"/>
                <a:gd name="connsiteX4" fmla="*/ 3011628 w 6045007"/>
                <a:gd name="connsiteY4" fmla="*/ 6029332 h 6029332"/>
                <a:gd name="connsiteX5" fmla="*/ 0 w 6045007"/>
                <a:gd name="connsiteY5" fmla="*/ 3017704 h 6029332"/>
                <a:gd name="connsiteX0" fmla="*/ 0 w 6045007"/>
                <a:gd name="connsiteY0" fmla="*/ 3013983 h 6025611"/>
                <a:gd name="connsiteX1" fmla="*/ 3011628 w 6045007"/>
                <a:gd name="connsiteY1" fmla="*/ 2355 h 6025611"/>
                <a:gd name="connsiteX2" fmla="*/ 4300728 w 6045007"/>
                <a:gd name="connsiteY2" fmla="*/ 286142 h 6025611"/>
                <a:gd name="connsiteX3" fmla="*/ 6023256 w 6045007"/>
                <a:gd name="connsiteY3" fmla="*/ 3013983 h 6025611"/>
                <a:gd name="connsiteX4" fmla="*/ 3011628 w 6045007"/>
                <a:gd name="connsiteY4" fmla="*/ 6025611 h 6025611"/>
                <a:gd name="connsiteX5" fmla="*/ 0 w 6045007"/>
                <a:gd name="connsiteY5" fmla="*/ 3013983 h 6025611"/>
                <a:gd name="connsiteX0" fmla="*/ 0 w 6045007"/>
                <a:gd name="connsiteY0" fmla="*/ 3013983 h 6252171"/>
                <a:gd name="connsiteX1" fmla="*/ 3011628 w 6045007"/>
                <a:gd name="connsiteY1" fmla="*/ 2355 h 6252171"/>
                <a:gd name="connsiteX2" fmla="*/ 4300728 w 6045007"/>
                <a:gd name="connsiteY2" fmla="*/ 286142 h 6252171"/>
                <a:gd name="connsiteX3" fmla="*/ 6023256 w 6045007"/>
                <a:gd name="connsiteY3" fmla="*/ 3013983 h 6252171"/>
                <a:gd name="connsiteX4" fmla="*/ 4264152 w 6045007"/>
                <a:gd name="connsiteY4" fmla="*/ 5699389 h 6252171"/>
                <a:gd name="connsiteX5" fmla="*/ 3011628 w 6045007"/>
                <a:gd name="connsiteY5" fmla="*/ 6025611 h 6252171"/>
                <a:gd name="connsiteX6" fmla="*/ 0 w 6045007"/>
                <a:gd name="connsiteY6" fmla="*/ 3013983 h 6252171"/>
                <a:gd name="connsiteX0" fmla="*/ 0 w 4442283"/>
                <a:gd name="connsiteY0" fmla="*/ 3013983 h 6252171"/>
                <a:gd name="connsiteX1" fmla="*/ 3011628 w 4442283"/>
                <a:gd name="connsiteY1" fmla="*/ 2355 h 6252171"/>
                <a:gd name="connsiteX2" fmla="*/ 4300728 w 4442283"/>
                <a:gd name="connsiteY2" fmla="*/ 286142 h 6252171"/>
                <a:gd name="connsiteX3" fmla="*/ 4264152 w 4442283"/>
                <a:gd name="connsiteY3" fmla="*/ 5699389 h 6252171"/>
                <a:gd name="connsiteX4" fmla="*/ 3011628 w 4442283"/>
                <a:gd name="connsiteY4" fmla="*/ 6025611 h 6252171"/>
                <a:gd name="connsiteX5" fmla="*/ 0 w 4442283"/>
                <a:gd name="connsiteY5" fmla="*/ 3013983 h 6252171"/>
                <a:gd name="connsiteX0" fmla="*/ 0 w 4362845"/>
                <a:gd name="connsiteY0" fmla="*/ 3013983 h 6252171"/>
                <a:gd name="connsiteX1" fmla="*/ 3011628 w 4362845"/>
                <a:gd name="connsiteY1" fmla="*/ 2355 h 6252171"/>
                <a:gd name="connsiteX2" fmla="*/ 4300728 w 4362845"/>
                <a:gd name="connsiteY2" fmla="*/ 286142 h 6252171"/>
                <a:gd name="connsiteX3" fmla="*/ 4264152 w 4362845"/>
                <a:gd name="connsiteY3" fmla="*/ 5699389 h 6252171"/>
                <a:gd name="connsiteX4" fmla="*/ 3011628 w 4362845"/>
                <a:gd name="connsiteY4" fmla="*/ 6025611 h 6252171"/>
                <a:gd name="connsiteX5" fmla="*/ 0 w 4362845"/>
                <a:gd name="connsiteY5" fmla="*/ 3013983 h 6252171"/>
                <a:gd name="connsiteX0" fmla="*/ 78507 w 4441352"/>
                <a:gd name="connsiteY0" fmla="*/ 3013983 h 6252171"/>
                <a:gd name="connsiteX1" fmla="*/ 3090135 w 4441352"/>
                <a:gd name="connsiteY1" fmla="*/ 2355 h 6252171"/>
                <a:gd name="connsiteX2" fmla="*/ 4379235 w 4441352"/>
                <a:gd name="connsiteY2" fmla="*/ 286142 h 6252171"/>
                <a:gd name="connsiteX3" fmla="*/ 4342659 w 4441352"/>
                <a:gd name="connsiteY3" fmla="*/ 5699389 h 6252171"/>
                <a:gd name="connsiteX4" fmla="*/ 3090135 w 4441352"/>
                <a:gd name="connsiteY4" fmla="*/ 6025611 h 6252171"/>
                <a:gd name="connsiteX5" fmla="*/ 1069107 w 4441352"/>
                <a:gd name="connsiteY5" fmla="*/ 5260477 h 6252171"/>
                <a:gd name="connsiteX6" fmla="*/ 78507 w 4441352"/>
                <a:gd name="connsiteY6" fmla="*/ 3013983 h 6252171"/>
                <a:gd name="connsiteX0" fmla="*/ 78507 w 4441352"/>
                <a:gd name="connsiteY0" fmla="*/ 3013983 h 6055119"/>
                <a:gd name="connsiteX1" fmla="*/ 3090135 w 4441352"/>
                <a:gd name="connsiteY1" fmla="*/ 2355 h 6055119"/>
                <a:gd name="connsiteX2" fmla="*/ 4379235 w 4441352"/>
                <a:gd name="connsiteY2" fmla="*/ 286142 h 6055119"/>
                <a:gd name="connsiteX3" fmla="*/ 4342659 w 4441352"/>
                <a:gd name="connsiteY3" fmla="*/ 5699389 h 6055119"/>
                <a:gd name="connsiteX4" fmla="*/ 1069107 w 4441352"/>
                <a:gd name="connsiteY4" fmla="*/ 5260477 h 6055119"/>
                <a:gd name="connsiteX5" fmla="*/ 78507 w 4441352"/>
                <a:gd name="connsiteY5" fmla="*/ 3013983 h 6055119"/>
                <a:gd name="connsiteX0" fmla="*/ 78507 w 4454743"/>
                <a:gd name="connsiteY0" fmla="*/ 3013983 h 5717055"/>
                <a:gd name="connsiteX1" fmla="*/ 3090135 w 4454743"/>
                <a:gd name="connsiteY1" fmla="*/ 2355 h 5717055"/>
                <a:gd name="connsiteX2" fmla="*/ 4379235 w 4454743"/>
                <a:gd name="connsiteY2" fmla="*/ 286142 h 5717055"/>
                <a:gd name="connsiteX3" fmla="*/ 4360947 w 4454743"/>
                <a:gd name="connsiteY3" fmla="*/ 5205613 h 5717055"/>
                <a:gd name="connsiteX4" fmla="*/ 1069107 w 4454743"/>
                <a:gd name="connsiteY4" fmla="*/ 5260477 h 5717055"/>
                <a:gd name="connsiteX5" fmla="*/ 78507 w 4454743"/>
                <a:gd name="connsiteY5" fmla="*/ 3013983 h 5717055"/>
                <a:gd name="connsiteX0" fmla="*/ 78507 w 4454743"/>
                <a:gd name="connsiteY0" fmla="*/ 3013983 h 5430429"/>
                <a:gd name="connsiteX1" fmla="*/ 3090135 w 4454743"/>
                <a:gd name="connsiteY1" fmla="*/ 2355 h 5430429"/>
                <a:gd name="connsiteX2" fmla="*/ 4379235 w 4454743"/>
                <a:gd name="connsiteY2" fmla="*/ 286142 h 5430429"/>
                <a:gd name="connsiteX3" fmla="*/ 4360947 w 4454743"/>
                <a:gd name="connsiteY3" fmla="*/ 5205613 h 5430429"/>
                <a:gd name="connsiteX4" fmla="*/ 1069107 w 4454743"/>
                <a:gd name="connsiteY4" fmla="*/ 5260477 h 5430429"/>
                <a:gd name="connsiteX5" fmla="*/ 78507 w 4454743"/>
                <a:gd name="connsiteY5" fmla="*/ 3013983 h 5430429"/>
                <a:gd name="connsiteX0" fmla="*/ 78507 w 4454743"/>
                <a:gd name="connsiteY0" fmla="*/ 3013983 h 5260477"/>
                <a:gd name="connsiteX1" fmla="*/ 3090135 w 4454743"/>
                <a:gd name="connsiteY1" fmla="*/ 2355 h 5260477"/>
                <a:gd name="connsiteX2" fmla="*/ 4379235 w 4454743"/>
                <a:gd name="connsiteY2" fmla="*/ 286142 h 5260477"/>
                <a:gd name="connsiteX3" fmla="*/ 4360947 w 4454743"/>
                <a:gd name="connsiteY3" fmla="*/ 5205613 h 5260477"/>
                <a:gd name="connsiteX4" fmla="*/ 1069107 w 4454743"/>
                <a:gd name="connsiteY4" fmla="*/ 5260477 h 5260477"/>
                <a:gd name="connsiteX5" fmla="*/ 78507 w 4454743"/>
                <a:gd name="connsiteY5" fmla="*/ 3013983 h 5260477"/>
                <a:gd name="connsiteX0" fmla="*/ 78507 w 4393480"/>
                <a:gd name="connsiteY0" fmla="*/ 3013983 h 5260477"/>
                <a:gd name="connsiteX1" fmla="*/ 3090135 w 4393480"/>
                <a:gd name="connsiteY1" fmla="*/ 2355 h 5260477"/>
                <a:gd name="connsiteX2" fmla="*/ 4379235 w 4393480"/>
                <a:gd name="connsiteY2" fmla="*/ 286142 h 5260477"/>
                <a:gd name="connsiteX3" fmla="*/ 4360947 w 4393480"/>
                <a:gd name="connsiteY3" fmla="*/ 5205613 h 5260477"/>
                <a:gd name="connsiteX4" fmla="*/ 1069107 w 4393480"/>
                <a:gd name="connsiteY4" fmla="*/ 5260477 h 5260477"/>
                <a:gd name="connsiteX5" fmla="*/ 78507 w 4393480"/>
                <a:gd name="connsiteY5" fmla="*/ 3013983 h 5260477"/>
                <a:gd name="connsiteX0" fmla="*/ 78507 w 4393480"/>
                <a:gd name="connsiteY0" fmla="*/ 3013983 h 5260477"/>
                <a:gd name="connsiteX1" fmla="*/ 3090135 w 4393480"/>
                <a:gd name="connsiteY1" fmla="*/ 2355 h 5260477"/>
                <a:gd name="connsiteX2" fmla="*/ 4379235 w 4393480"/>
                <a:gd name="connsiteY2" fmla="*/ 286142 h 5260477"/>
                <a:gd name="connsiteX3" fmla="*/ 4360947 w 4393480"/>
                <a:gd name="connsiteY3" fmla="*/ 5205613 h 5260477"/>
                <a:gd name="connsiteX4" fmla="*/ 1069107 w 4393480"/>
                <a:gd name="connsiteY4" fmla="*/ 5260477 h 5260477"/>
                <a:gd name="connsiteX5" fmla="*/ 78507 w 4393480"/>
                <a:gd name="connsiteY5" fmla="*/ 3013983 h 5260477"/>
                <a:gd name="connsiteX0" fmla="*/ 78507 w 4389738"/>
                <a:gd name="connsiteY0" fmla="*/ 3013983 h 5260477"/>
                <a:gd name="connsiteX1" fmla="*/ 3090135 w 4389738"/>
                <a:gd name="connsiteY1" fmla="*/ 2355 h 5260477"/>
                <a:gd name="connsiteX2" fmla="*/ 4379235 w 4389738"/>
                <a:gd name="connsiteY2" fmla="*/ 286142 h 5260477"/>
                <a:gd name="connsiteX3" fmla="*/ 4360947 w 4389738"/>
                <a:gd name="connsiteY3" fmla="*/ 5205613 h 5260477"/>
                <a:gd name="connsiteX4" fmla="*/ 1069107 w 4389738"/>
                <a:gd name="connsiteY4" fmla="*/ 5260477 h 5260477"/>
                <a:gd name="connsiteX5" fmla="*/ 78507 w 4389738"/>
                <a:gd name="connsiteY5" fmla="*/ 3013983 h 5260477"/>
                <a:gd name="connsiteX0" fmla="*/ 78507 w 4389738"/>
                <a:gd name="connsiteY0" fmla="*/ 3011632 h 5258126"/>
                <a:gd name="connsiteX1" fmla="*/ 3090135 w 4389738"/>
                <a:gd name="connsiteY1" fmla="*/ 4 h 5258126"/>
                <a:gd name="connsiteX2" fmla="*/ 4379235 w 4389738"/>
                <a:gd name="connsiteY2" fmla="*/ 283791 h 5258126"/>
                <a:gd name="connsiteX3" fmla="*/ 4360947 w 4389738"/>
                <a:gd name="connsiteY3" fmla="*/ 5203262 h 5258126"/>
                <a:gd name="connsiteX4" fmla="*/ 1069107 w 4389738"/>
                <a:gd name="connsiteY4" fmla="*/ 5258126 h 5258126"/>
                <a:gd name="connsiteX5" fmla="*/ 78507 w 4389738"/>
                <a:gd name="connsiteY5" fmla="*/ 3011632 h 5258126"/>
                <a:gd name="connsiteX0" fmla="*/ 78507 w 4389738"/>
                <a:gd name="connsiteY0" fmla="*/ 3014934 h 5261428"/>
                <a:gd name="connsiteX1" fmla="*/ 3090135 w 4389738"/>
                <a:gd name="connsiteY1" fmla="*/ 3306 h 5261428"/>
                <a:gd name="connsiteX2" fmla="*/ 4379235 w 4389738"/>
                <a:gd name="connsiteY2" fmla="*/ 287093 h 5261428"/>
                <a:gd name="connsiteX3" fmla="*/ 4360947 w 4389738"/>
                <a:gd name="connsiteY3" fmla="*/ 5206564 h 5261428"/>
                <a:gd name="connsiteX4" fmla="*/ 1069107 w 4389738"/>
                <a:gd name="connsiteY4" fmla="*/ 5261428 h 5261428"/>
                <a:gd name="connsiteX5" fmla="*/ 78507 w 4389738"/>
                <a:gd name="connsiteY5" fmla="*/ 3014934 h 5261428"/>
                <a:gd name="connsiteX0" fmla="*/ 78507 w 4401720"/>
                <a:gd name="connsiteY0" fmla="*/ 3198927 h 5445421"/>
                <a:gd name="connsiteX1" fmla="*/ 3090135 w 4401720"/>
                <a:gd name="connsiteY1" fmla="*/ 187299 h 5445421"/>
                <a:gd name="connsiteX2" fmla="*/ 4401720 w 4401720"/>
                <a:gd name="connsiteY2" fmla="*/ 531047 h 5445421"/>
                <a:gd name="connsiteX3" fmla="*/ 4360947 w 4401720"/>
                <a:gd name="connsiteY3" fmla="*/ 5390557 h 5445421"/>
                <a:gd name="connsiteX4" fmla="*/ 1069107 w 4401720"/>
                <a:gd name="connsiteY4" fmla="*/ 5445421 h 5445421"/>
                <a:gd name="connsiteX5" fmla="*/ 78507 w 4401720"/>
                <a:gd name="connsiteY5" fmla="*/ 3198927 h 5445421"/>
                <a:gd name="connsiteX0" fmla="*/ 78507 w 4401720"/>
                <a:gd name="connsiteY0" fmla="*/ 3179261 h 5425755"/>
                <a:gd name="connsiteX1" fmla="*/ 3090135 w 4401720"/>
                <a:gd name="connsiteY1" fmla="*/ 167633 h 5425755"/>
                <a:gd name="connsiteX2" fmla="*/ 4401720 w 4401720"/>
                <a:gd name="connsiteY2" fmla="*/ 511381 h 5425755"/>
                <a:gd name="connsiteX3" fmla="*/ 4360947 w 4401720"/>
                <a:gd name="connsiteY3" fmla="*/ 5370891 h 5425755"/>
                <a:gd name="connsiteX4" fmla="*/ 1069107 w 4401720"/>
                <a:gd name="connsiteY4" fmla="*/ 5425755 h 5425755"/>
                <a:gd name="connsiteX5" fmla="*/ 78507 w 4401720"/>
                <a:gd name="connsiteY5" fmla="*/ 3179261 h 5425755"/>
                <a:gd name="connsiteX0" fmla="*/ 14145 w 4337358"/>
                <a:gd name="connsiteY0" fmla="*/ 2848037 h 5094531"/>
                <a:gd name="connsiteX1" fmla="*/ 1691648 w 4337358"/>
                <a:gd name="connsiteY1" fmla="*/ 331084 h 5094531"/>
                <a:gd name="connsiteX2" fmla="*/ 4337358 w 4337358"/>
                <a:gd name="connsiteY2" fmla="*/ 180157 h 5094531"/>
                <a:gd name="connsiteX3" fmla="*/ 4296585 w 4337358"/>
                <a:gd name="connsiteY3" fmla="*/ 5039667 h 5094531"/>
                <a:gd name="connsiteX4" fmla="*/ 1004745 w 4337358"/>
                <a:gd name="connsiteY4" fmla="*/ 5094531 h 5094531"/>
                <a:gd name="connsiteX5" fmla="*/ 14145 w 4337358"/>
                <a:gd name="connsiteY5" fmla="*/ 2848037 h 5094531"/>
                <a:gd name="connsiteX0" fmla="*/ 3636 w 4326849"/>
                <a:gd name="connsiteY0" fmla="*/ 2769084 h 5015578"/>
                <a:gd name="connsiteX1" fmla="*/ 1313880 w 4326849"/>
                <a:gd name="connsiteY1" fmla="*/ 499469 h 5015578"/>
                <a:gd name="connsiteX2" fmla="*/ 4326849 w 4326849"/>
                <a:gd name="connsiteY2" fmla="*/ 101204 h 5015578"/>
                <a:gd name="connsiteX3" fmla="*/ 4286076 w 4326849"/>
                <a:gd name="connsiteY3" fmla="*/ 4960714 h 5015578"/>
                <a:gd name="connsiteX4" fmla="*/ 994236 w 4326849"/>
                <a:gd name="connsiteY4" fmla="*/ 5015578 h 5015578"/>
                <a:gd name="connsiteX5" fmla="*/ 3636 w 4326849"/>
                <a:gd name="connsiteY5" fmla="*/ 2769084 h 5015578"/>
                <a:gd name="connsiteX0" fmla="*/ 3636 w 4326849"/>
                <a:gd name="connsiteY0" fmla="*/ 2860443 h 5106937"/>
                <a:gd name="connsiteX1" fmla="*/ 1313880 w 4326849"/>
                <a:gd name="connsiteY1" fmla="*/ 590828 h 5106937"/>
                <a:gd name="connsiteX2" fmla="*/ 4326849 w 4326849"/>
                <a:gd name="connsiteY2" fmla="*/ 192563 h 5106937"/>
                <a:gd name="connsiteX3" fmla="*/ 4286076 w 4326849"/>
                <a:gd name="connsiteY3" fmla="*/ 5052073 h 5106937"/>
                <a:gd name="connsiteX4" fmla="*/ 994236 w 4326849"/>
                <a:gd name="connsiteY4" fmla="*/ 5106937 h 5106937"/>
                <a:gd name="connsiteX5" fmla="*/ 3636 w 4326849"/>
                <a:gd name="connsiteY5" fmla="*/ 2860443 h 5106937"/>
                <a:gd name="connsiteX0" fmla="*/ 4277 w 4327490"/>
                <a:gd name="connsiteY0" fmla="*/ 2860443 h 5061966"/>
                <a:gd name="connsiteX1" fmla="*/ 1314521 w 4327490"/>
                <a:gd name="connsiteY1" fmla="*/ 590828 h 5061966"/>
                <a:gd name="connsiteX2" fmla="*/ 4327490 w 4327490"/>
                <a:gd name="connsiteY2" fmla="*/ 192563 h 5061966"/>
                <a:gd name="connsiteX3" fmla="*/ 4286717 w 4327490"/>
                <a:gd name="connsiteY3" fmla="*/ 5052073 h 5061966"/>
                <a:gd name="connsiteX4" fmla="*/ 972392 w 4327490"/>
                <a:gd name="connsiteY4" fmla="*/ 5061966 h 5061966"/>
                <a:gd name="connsiteX5" fmla="*/ 4277 w 4327490"/>
                <a:gd name="connsiteY5" fmla="*/ 2860443 h 5061966"/>
                <a:gd name="connsiteX0" fmla="*/ 4277 w 4327490"/>
                <a:gd name="connsiteY0" fmla="*/ 2860443 h 5061966"/>
                <a:gd name="connsiteX1" fmla="*/ 1314521 w 4327490"/>
                <a:gd name="connsiteY1" fmla="*/ 590828 h 5061966"/>
                <a:gd name="connsiteX2" fmla="*/ 4327490 w 4327490"/>
                <a:gd name="connsiteY2" fmla="*/ 192563 h 5061966"/>
                <a:gd name="connsiteX3" fmla="*/ 4286717 w 4327490"/>
                <a:gd name="connsiteY3" fmla="*/ 5052073 h 5061966"/>
                <a:gd name="connsiteX4" fmla="*/ 972392 w 4327490"/>
                <a:gd name="connsiteY4" fmla="*/ 5061966 h 5061966"/>
                <a:gd name="connsiteX5" fmla="*/ 4277 w 4327490"/>
                <a:gd name="connsiteY5" fmla="*/ 2860443 h 5061966"/>
                <a:gd name="connsiteX0" fmla="*/ 4277 w 4327490"/>
                <a:gd name="connsiteY0" fmla="*/ 2860443 h 5064579"/>
                <a:gd name="connsiteX1" fmla="*/ 1314521 w 4327490"/>
                <a:gd name="connsiteY1" fmla="*/ 590828 h 5064579"/>
                <a:gd name="connsiteX2" fmla="*/ 4327490 w 4327490"/>
                <a:gd name="connsiteY2" fmla="*/ 192563 h 5064579"/>
                <a:gd name="connsiteX3" fmla="*/ 4286717 w 4327490"/>
                <a:gd name="connsiteY3" fmla="*/ 5052073 h 5064579"/>
                <a:gd name="connsiteX4" fmla="*/ 972392 w 4327490"/>
                <a:gd name="connsiteY4" fmla="*/ 5061966 h 5064579"/>
                <a:gd name="connsiteX5" fmla="*/ 4277 w 4327490"/>
                <a:gd name="connsiteY5" fmla="*/ 2860443 h 5064579"/>
                <a:gd name="connsiteX0" fmla="*/ 4277 w 4336905"/>
                <a:gd name="connsiteY0" fmla="*/ 2860443 h 5076338"/>
                <a:gd name="connsiteX1" fmla="*/ 1314521 w 4336905"/>
                <a:gd name="connsiteY1" fmla="*/ 590828 h 5076338"/>
                <a:gd name="connsiteX2" fmla="*/ 4327490 w 4336905"/>
                <a:gd name="connsiteY2" fmla="*/ 192563 h 5076338"/>
                <a:gd name="connsiteX3" fmla="*/ 4324192 w 4336905"/>
                <a:gd name="connsiteY3" fmla="*/ 5067064 h 5076338"/>
                <a:gd name="connsiteX4" fmla="*/ 972392 w 4336905"/>
                <a:gd name="connsiteY4" fmla="*/ 5061966 h 5076338"/>
                <a:gd name="connsiteX5" fmla="*/ 4277 w 4336905"/>
                <a:gd name="connsiteY5" fmla="*/ 2860443 h 5076338"/>
                <a:gd name="connsiteX0" fmla="*/ 4277 w 4327490"/>
                <a:gd name="connsiteY0" fmla="*/ 2860443 h 5076338"/>
                <a:gd name="connsiteX1" fmla="*/ 1314521 w 4327490"/>
                <a:gd name="connsiteY1" fmla="*/ 590828 h 5076338"/>
                <a:gd name="connsiteX2" fmla="*/ 4327490 w 4327490"/>
                <a:gd name="connsiteY2" fmla="*/ 192563 h 5076338"/>
                <a:gd name="connsiteX3" fmla="*/ 4324192 w 4327490"/>
                <a:gd name="connsiteY3" fmla="*/ 5067064 h 5076338"/>
                <a:gd name="connsiteX4" fmla="*/ 972392 w 4327490"/>
                <a:gd name="connsiteY4" fmla="*/ 5061966 h 5076338"/>
                <a:gd name="connsiteX5" fmla="*/ 4277 w 4327490"/>
                <a:gd name="connsiteY5" fmla="*/ 2860443 h 507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7490" h="5076338">
                  <a:moveTo>
                    <a:pt x="4277" y="2860443"/>
                  </a:moveTo>
                  <a:cubicBezTo>
                    <a:pt x="61299" y="2115253"/>
                    <a:pt x="556510" y="1387744"/>
                    <a:pt x="1314521" y="590828"/>
                  </a:cubicBezTo>
                  <a:cubicBezTo>
                    <a:pt x="2072532" y="-206088"/>
                    <a:pt x="3967059" y="-41350"/>
                    <a:pt x="4327490" y="192563"/>
                  </a:cubicBezTo>
                  <a:cubicBezTo>
                    <a:pt x="4298500" y="191093"/>
                    <a:pt x="4302796" y="4614455"/>
                    <a:pt x="4324192" y="5067064"/>
                  </a:cubicBezTo>
                  <a:cubicBezTo>
                    <a:pt x="3356676" y="5094146"/>
                    <a:pt x="951564" y="5052334"/>
                    <a:pt x="972392" y="5061966"/>
                  </a:cubicBezTo>
                  <a:cubicBezTo>
                    <a:pt x="470454" y="4560028"/>
                    <a:pt x="-52745" y="3605633"/>
                    <a:pt x="4277" y="2860443"/>
                  </a:cubicBezTo>
                  <a:close/>
                </a:path>
              </a:pathLst>
            </a:custGeom>
            <a:solidFill>
              <a:srgbClr val="D8330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298392A0-2A73-0C20-8870-48DEBFB69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682" b="18957"/>
            <a:stretch/>
          </p:blipFill>
          <p:spPr>
            <a:xfrm>
              <a:off x="10972800" y="5350431"/>
              <a:ext cx="7429500" cy="5127069"/>
            </a:xfrm>
            <a:prstGeom prst="rect">
              <a:avLst/>
            </a:prstGeom>
          </p:spPr>
        </p:pic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CCAA8108-D912-949D-3428-3CA0A9053B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8800" r="6439" b="10346"/>
          <a:stretch/>
        </p:blipFill>
        <p:spPr>
          <a:xfrm>
            <a:off x="24384" y="190500"/>
            <a:ext cx="5181600" cy="29122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</Words>
  <Application>Microsoft Macintosh PowerPoint</Application>
  <PresentationFormat>Personalizado</PresentationFormat>
  <Paragraphs>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Microsoft Office User</cp:lastModifiedBy>
  <cp:revision>3</cp:revision>
  <dcterms:created xsi:type="dcterms:W3CDTF">2006-08-16T00:00:00Z</dcterms:created>
  <dcterms:modified xsi:type="dcterms:W3CDTF">2023-09-08T15:14:58Z</dcterms:modified>
  <dc:identifier>DAFtzRKHbI4</dc:identifier>
</cp:coreProperties>
</file>